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7" r:id="rId30"/>
    <p:sldId id="284" r:id="rId31"/>
    <p:sldId id="286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4A17-3ADC-9EA5-DFE2-4E946532D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86447-F7FA-8B0B-E203-DF2450DB8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AAA5-5FFF-5D42-BD7C-7CC6CC5D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DBB3-A0DB-8BE0-9506-86F7E955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2050-5767-807A-98BC-F078D3CF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0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53EE-909E-8C18-8FFC-21F6F6DB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4DF02-027E-0C59-9269-85FEC3012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8BF3-0DDF-B0CC-7621-7840708B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E5B3-9B45-317A-1A17-8754A511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E834-EE82-6A9E-2F8C-343D0F84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1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320EC-6413-8F65-CD92-838E6E27C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0BAB4-F161-1095-2DA8-B0CF68DF6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339CE-BB67-4E19-C3FF-0CCB1044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2AB8-1836-BDF9-DDC7-2C111E26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76A3B-05A4-AC5C-6042-3FF08377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1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65E8-2032-AECC-64EB-DC9394C7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AAA2-A9A5-908D-10D1-E55F2FAE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2923-C878-379E-C833-444CCC65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C22C1-D7C5-0912-5DA3-16BA2AC0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F36F0-D4D6-AC6A-EF67-23D38325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4BF5-D3E6-2D9C-F6CD-4D6FB193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8C1EB-336B-FA0A-ABD5-2B8C0204D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DC3A4-CD54-5C38-F7CA-874ABC0B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17F7-F560-013A-8FAD-81DE98C3E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7F30-4ADB-83A8-37BF-FB228E7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2C56-587C-3B8D-CC26-84CE4666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E9B1-0AF6-A6B0-57B9-ABB0F0F2C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B5A44-7C79-9482-FDF7-2A902B0B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BDD55-433B-4870-371E-523BD613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D6DE2-C283-F897-A8F7-229C400B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5F4F-597B-2775-BCAE-FBEF5C89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AB90-0A7C-CFB6-D198-A11E50B8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F5BC8-6353-AEC4-8860-2A07B3322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D49A8-E004-0A17-0C72-DF63B298C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9D0D9-4D1E-9C11-9D2C-D4DF5BC17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BDF85-A0BC-4A55-70E0-1228C809A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C0DFF-3188-604C-6E31-C5959797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D7E96-1CCF-57D4-9D44-CFDBF803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A6B9C-3BD4-14B6-17E4-B3229E31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3962-8F8C-647E-A684-67C91124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B10ED-E025-B959-F585-B4928F75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735C2-D7FF-EC4D-D84F-1DB39B01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F993D-FED3-7D99-5EA8-30A0F021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6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4438E-55A5-FBEB-624E-0B94EC1C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09DF5-EA02-ECEC-8CDC-D52DD714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77B77-AAC8-13EF-7114-98305B0D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9AD1-AE4A-7E94-766A-FC2D243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8ECC-9B01-122A-1B41-F57135240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AA2E-D62E-A4A6-99FD-C16DA255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2164D-26C5-BF49-C050-5DFCB2F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2BA9D-CBF1-75C4-F5E8-A117138C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CE00D-AA2A-7E93-3927-A7F41293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9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6482-2596-E70D-0EDB-1356223B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323C0-B82F-3C81-CF69-F9F17BFEE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81D13-57C4-0684-9088-972EC709A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EC531-92CD-195E-8FA9-371DB940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66A2-067E-6F5D-817D-37F7BDD1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A8CB0-200D-BD57-73FC-E7EDC60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A03A0-C2E5-78D8-4B82-30360371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31776-7C09-BD8F-ED25-9AB2B50B5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A1B4-ACD3-69AF-3B64-3D6210BCB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3348B-8DD0-4D6A-8EBF-2BA6C1EFA893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DC907-9EEE-233B-96AF-1FD76C144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B005-C147-6F1B-DF9B-65A346D7A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9CA7E-05EF-4005-8378-147A47526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7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21456-379D-2DAC-AF0D-10472FF1D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Student: Dumitru Aida-Felicia</a:t>
            </a:r>
          </a:p>
          <a:p>
            <a:r>
              <a:rPr lang="en-US" dirty="0"/>
              <a:t>FAIMA, II, SII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89E55-5FB6-9542-2A69-A443156E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627062"/>
            <a:ext cx="32385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6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II.2. </a:t>
            </a:r>
            <a:r>
              <a:rPr lang="en-US" dirty="0" err="1"/>
              <a:t>Informatii</a:t>
            </a:r>
            <a:r>
              <a:rPr lang="en-US" dirty="0"/>
              <a:t> 1/2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BF8483-7E20-0F37-2722-842218748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377" y="1825625"/>
            <a:ext cx="6063245" cy="4351338"/>
          </a:xfrm>
        </p:spPr>
      </p:pic>
    </p:spTree>
    <p:extLst>
      <p:ext uri="{BB962C8B-B14F-4D97-AF65-F5344CB8AC3E}">
        <p14:creationId xmlns:p14="http://schemas.microsoft.com/office/powerpoint/2010/main" val="117318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II.2. </a:t>
            </a:r>
            <a:r>
              <a:rPr lang="en-US" dirty="0" err="1"/>
              <a:t>Informatii</a:t>
            </a:r>
            <a:r>
              <a:rPr lang="en-US" dirty="0"/>
              <a:t> 2/2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5FC511-0D7D-572A-9B5A-CBA3607BC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061" y="1825625"/>
            <a:ext cx="6811878" cy="4351338"/>
          </a:xfrm>
        </p:spPr>
      </p:pic>
    </p:spTree>
    <p:extLst>
      <p:ext uri="{BB962C8B-B14F-4D97-AF65-F5344CB8AC3E}">
        <p14:creationId xmlns:p14="http://schemas.microsoft.com/office/powerpoint/2010/main" val="372005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Copii</a:t>
            </a:r>
            <a:r>
              <a:rPr lang="en-US" dirty="0"/>
              <a:t> 1/3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D18084-B933-9C3A-933F-B5B73F87B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797" y="1825625"/>
            <a:ext cx="6876405" cy="4351338"/>
          </a:xfrm>
        </p:spPr>
      </p:pic>
    </p:spTree>
    <p:extLst>
      <p:ext uri="{BB962C8B-B14F-4D97-AF65-F5344CB8AC3E}">
        <p14:creationId xmlns:p14="http://schemas.microsoft.com/office/powerpoint/2010/main" val="249221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Copii</a:t>
            </a:r>
            <a:r>
              <a:rPr lang="en-US" dirty="0"/>
              <a:t> 2/3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5055D3-621E-3875-9E83-66C5C7075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404" y="1825625"/>
            <a:ext cx="5013192" cy="4351338"/>
          </a:xfrm>
        </p:spPr>
      </p:pic>
    </p:spTree>
    <p:extLst>
      <p:ext uri="{BB962C8B-B14F-4D97-AF65-F5344CB8AC3E}">
        <p14:creationId xmlns:p14="http://schemas.microsoft.com/office/powerpoint/2010/main" val="183140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Copii</a:t>
            </a:r>
            <a:r>
              <a:rPr lang="en-US" dirty="0"/>
              <a:t> 3/3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596DC9-6253-9DA9-4551-44B94FC39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28" y="1825625"/>
            <a:ext cx="5658144" cy="4351338"/>
          </a:xfrm>
        </p:spPr>
      </p:pic>
    </p:spTree>
    <p:extLst>
      <p:ext uri="{BB962C8B-B14F-4D97-AF65-F5344CB8AC3E}">
        <p14:creationId xmlns:p14="http://schemas.microsoft.com/office/powerpoint/2010/main" val="427611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Adulti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75EBC4-0BB3-A7A0-BA10-525C05DF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310" y="1825625"/>
            <a:ext cx="5965380" cy="4351338"/>
          </a:xfrm>
        </p:spPr>
      </p:pic>
    </p:spTree>
    <p:extLst>
      <p:ext uri="{BB962C8B-B14F-4D97-AF65-F5344CB8AC3E}">
        <p14:creationId xmlns:p14="http://schemas.microsoft.com/office/powerpoint/2010/main" val="250392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Despre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7E5121-2150-88FC-6318-447ECF2E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283" y="1690688"/>
            <a:ext cx="5189408" cy="43513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6FE05C-2168-3D31-F4DA-6B5550838F6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55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Aliniament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pe o </a:t>
            </a:r>
            <a:r>
              <a:rPr lang="en-US" dirty="0" err="1"/>
              <a:t>coloana</a:t>
            </a:r>
            <a:r>
              <a:rPr lang="en-US" dirty="0"/>
              <a:t> text;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vizualizare</a:t>
            </a:r>
            <a:r>
              <a:rPr lang="en-US" dirty="0"/>
              <a:t> a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mod </a:t>
            </a:r>
            <a:r>
              <a:rPr lang="en-US" dirty="0" err="1"/>
              <a:t>ordonat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marire</a:t>
            </a:r>
            <a:r>
              <a:rPr lang="en-US" dirty="0"/>
              <a:t> a </a:t>
            </a:r>
            <a:r>
              <a:rPr lang="en-US" dirty="0" err="1"/>
              <a:t>imaginii</a:t>
            </a:r>
            <a:r>
              <a:rPr lang="en-US" dirty="0"/>
              <a:t> -&gt; slideshow;</a:t>
            </a:r>
          </a:p>
        </p:txBody>
      </p:sp>
    </p:spTree>
    <p:extLst>
      <p:ext uri="{BB962C8B-B14F-4D97-AF65-F5344CB8AC3E}">
        <p14:creationId xmlns:p14="http://schemas.microsoft.com/office/powerpoint/2010/main" val="131309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II.3. </a:t>
            </a:r>
            <a:r>
              <a:rPr lang="en-US" dirty="0" err="1"/>
              <a:t>Biciclete</a:t>
            </a:r>
            <a:r>
              <a:rPr lang="en-US" dirty="0"/>
              <a:t>. </a:t>
            </a:r>
            <a:r>
              <a:rPr lang="en-US" dirty="0" err="1"/>
              <a:t>Despre</a:t>
            </a:r>
            <a:r>
              <a:rPr lang="en-US" dirty="0"/>
              <a:t> - Slideshow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5ED5AD-D8FB-CC26-EA16-7B173E9B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39" y="1690688"/>
            <a:ext cx="2880262" cy="435133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209182-DB41-63A6-7B14-59A2A1B4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02" y="1690688"/>
            <a:ext cx="2896105" cy="4351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30613-9F7F-032F-6E99-FBC3E5FD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87" y="1690688"/>
            <a:ext cx="2875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6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II.4. Role. </a:t>
            </a:r>
            <a:r>
              <a:rPr lang="en-US" dirty="0" err="1"/>
              <a:t>Copii</a:t>
            </a:r>
            <a:r>
              <a:rPr lang="en-US" dirty="0"/>
              <a:t> 1/2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CE5FB-571E-3BA6-F6F3-E00699275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837" y="1825625"/>
            <a:ext cx="6382326" cy="4351338"/>
          </a:xfrm>
        </p:spPr>
      </p:pic>
    </p:spTree>
    <p:extLst>
      <p:ext uri="{BB962C8B-B14F-4D97-AF65-F5344CB8AC3E}">
        <p14:creationId xmlns:p14="http://schemas.microsoft.com/office/powerpoint/2010/main" val="2121753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II.4. Role. </a:t>
            </a:r>
            <a:r>
              <a:rPr lang="en-US" dirty="0" err="1"/>
              <a:t>Copii</a:t>
            </a:r>
            <a:r>
              <a:rPr lang="en-US" dirty="0"/>
              <a:t> 2/2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C36E3D-80E3-C9FC-09A2-83628F950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661" y="1825625"/>
            <a:ext cx="6894678" cy="4351338"/>
          </a:xfrm>
        </p:spPr>
      </p:pic>
    </p:spTree>
    <p:extLst>
      <p:ext uri="{BB962C8B-B14F-4D97-AF65-F5344CB8AC3E}">
        <p14:creationId xmlns:p14="http://schemas.microsoft.com/office/powerpoint/2010/main" val="12360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DF9C-09FF-8F63-6550-36F3912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205AA-4A37-0F94-E322-57FCBF3B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Constructia</a:t>
            </a:r>
            <a:r>
              <a:rPr lang="en-US" dirty="0"/>
              <a:t> </a:t>
            </a:r>
            <a:r>
              <a:rPr lang="en-US" dirty="0" err="1"/>
              <a:t>paginii</a:t>
            </a:r>
            <a:r>
              <a:rPr lang="en-US" dirty="0"/>
              <a:t>;</a:t>
            </a:r>
          </a:p>
          <a:p>
            <a:r>
              <a:rPr lang="en-US" dirty="0"/>
              <a:t>II. </a:t>
            </a:r>
            <a:r>
              <a:rPr lang="en-US" dirty="0" err="1"/>
              <a:t>Continut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;</a:t>
            </a:r>
          </a:p>
          <a:p>
            <a:r>
              <a:rPr lang="en-US" dirty="0"/>
              <a:t>III. </a:t>
            </a: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;</a:t>
            </a:r>
          </a:p>
          <a:p>
            <a:r>
              <a:rPr lang="en-US" dirty="0"/>
              <a:t>IV. </a:t>
            </a:r>
            <a:r>
              <a:rPr lang="en-US" dirty="0" err="1"/>
              <a:t>Resurse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3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II.4. Role. </a:t>
            </a:r>
            <a:r>
              <a:rPr lang="en-US" dirty="0" err="1"/>
              <a:t>Adulti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705-2CA3-E466-4A62-E45AF614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57" y="1825625"/>
            <a:ext cx="9866885" cy="4351338"/>
          </a:xfrm>
        </p:spPr>
      </p:pic>
    </p:spTree>
    <p:extLst>
      <p:ext uri="{BB962C8B-B14F-4D97-AF65-F5344CB8AC3E}">
        <p14:creationId xmlns:p14="http://schemas.microsoft.com/office/powerpoint/2010/main" val="226828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II.5. </a:t>
            </a:r>
            <a:r>
              <a:rPr lang="en-US" dirty="0" err="1"/>
              <a:t>Trotinete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A1BAB4-7DFB-3CDE-6D7A-6F564AB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268" y="1825625"/>
            <a:ext cx="5953464" cy="4351338"/>
          </a:xfrm>
        </p:spPr>
      </p:pic>
    </p:spTree>
    <p:extLst>
      <p:ext uri="{BB962C8B-B14F-4D97-AF65-F5344CB8AC3E}">
        <p14:creationId xmlns:p14="http://schemas.microsoft.com/office/powerpoint/2010/main" val="61954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II.6. </a:t>
            </a:r>
            <a:r>
              <a:rPr lang="en-US" dirty="0" err="1"/>
              <a:t>Magazin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304C7-5646-3642-DA58-ACF4AF52B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indisponibila</a:t>
            </a:r>
            <a:r>
              <a:rPr lang="en-US" dirty="0"/>
              <a:t> la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prezentarii</a:t>
            </a:r>
            <a:r>
              <a:rPr lang="en-US" dirty="0"/>
              <a:t>;</a:t>
            </a:r>
          </a:p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mentionata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activata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finalizarea</a:t>
            </a:r>
            <a:r>
              <a:rPr lang="en-US" dirty="0"/>
              <a:t> </a:t>
            </a:r>
            <a:r>
              <a:rPr lang="en-US" dirty="0" err="1"/>
              <a:t>magazinului</a:t>
            </a:r>
            <a:r>
              <a:rPr lang="en-US" dirty="0"/>
              <a:t> online;</a:t>
            </a:r>
          </a:p>
        </p:txBody>
      </p:sp>
    </p:spTree>
    <p:extLst>
      <p:ext uri="{BB962C8B-B14F-4D97-AF65-F5344CB8AC3E}">
        <p14:creationId xmlns:p14="http://schemas.microsoft.com/office/powerpoint/2010/main" val="155448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II.7. Contact 1/2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221C0-A787-9D91-AC67-124D7F0E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315" y="1332644"/>
            <a:ext cx="522260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5912DB-6CAA-80C3-591E-BEED8ADAB92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55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Formular de contact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</a:t>
            </a:r>
            <a:r>
              <a:rPr lang="en-US" dirty="0" err="1"/>
              <a:t>dorit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o </a:t>
            </a:r>
            <a:r>
              <a:rPr lang="en-US" dirty="0" err="1"/>
              <a:t>adresa</a:t>
            </a:r>
            <a:r>
              <a:rPr lang="en-US" dirty="0"/>
              <a:t> de email </a:t>
            </a:r>
            <a:r>
              <a:rPr lang="en-US" dirty="0" err="1"/>
              <a:t>prestabilita</a:t>
            </a:r>
            <a:r>
              <a:rPr lang="en-US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verificare</a:t>
            </a:r>
            <a:r>
              <a:rPr lang="en-US" dirty="0"/>
              <a:t> – </a:t>
            </a:r>
            <a:r>
              <a:rPr lang="en-US" dirty="0" err="1"/>
              <a:t>acceptare</a:t>
            </a:r>
            <a:r>
              <a:rPr lang="en-US" dirty="0"/>
              <a:t> </a:t>
            </a:r>
            <a:r>
              <a:rPr lang="en-US" dirty="0" err="1"/>
              <a:t>termeni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conditii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829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II.7. Contact 2/2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5912DB-6CAA-80C3-591E-BEED8ADAB924}"/>
              </a:ext>
            </a:extLst>
          </p:cNvPr>
          <p:cNvSpPr txBox="1">
            <a:spLocks/>
          </p:cNvSpPr>
          <p:nvPr/>
        </p:nvSpPr>
        <p:spPr>
          <a:xfrm>
            <a:off x="524786" y="4603805"/>
            <a:ext cx="11569148" cy="194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Pin </a:t>
            </a:r>
            <a:r>
              <a:rPr lang="en-US" dirty="0" err="1"/>
              <a:t>interactiv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pe Google Maps (</a:t>
            </a:r>
            <a:r>
              <a:rPr lang="en-US" dirty="0" err="1"/>
              <a:t>exemplu</a:t>
            </a:r>
            <a:r>
              <a:rPr lang="en-US" dirty="0"/>
              <a:t> </a:t>
            </a:r>
            <a:r>
              <a:rPr lang="en-US" dirty="0" err="1"/>
              <a:t>configurat</a:t>
            </a:r>
            <a:r>
              <a:rPr lang="en-US" dirty="0"/>
              <a:t> – </a:t>
            </a:r>
            <a:r>
              <a:rPr lang="en-US" dirty="0" err="1"/>
              <a:t>Transfagarasan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Iconite</a:t>
            </a:r>
            <a:r>
              <a:rPr lang="en-US" dirty="0"/>
              <a:t> interactive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redirectionare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link-urile de Social-Media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6EF4F-7BC2-865A-82D3-113679B10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367"/>
            <a:ext cx="12192000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2300-4EAC-1CF6-AAD9-A3E6842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utilizate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AA-1EC8-5466-4F22-EC54FE13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HTML</a:t>
            </a:r>
          </a:p>
          <a:p>
            <a:pPr marL="514350" indent="-514350">
              <a:buAutoNum type="arabicPeriod"/>
            </a:pPr>
            <a:r>
              <a:rPr lang="en-US" dirty="0"/>
              <a:t>CSS</a:t>
            </a:r>
          </a:p>
          <a:p>
            <a:pPr marL="514350" indent="-514350">
              <a:buAutoNum type="arabicPeriod"/>
            </a:pPr>
            <a:r>
              <a:rPr lang="en-US" dirty="0"/>
              <a:t>JavaScript </a:t>
            </a:r>
          </a:p>
        </p:txBody>
      </p:sp>
    </p:spTree>
    <p:extLst>
      <p:ext uri="{BB962C8B-B14F-4D97-AF65-F5344CB8AC3E}">
        <p14:creationId xmlns:p14="http://schemas.microsoft.com/office/powerpoint/2010/main" val="124080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BC6E-1936-93A6-7808-0C638BDC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III.1. HTML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8F9301-17C0-0D1E-9F3D-7CD5841DA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1246"/>
            <a:ext cx="8330680" cy="5396754"/>
          </a:xfrm>
        </p:spPr>
      </p:pic>
    </p:spTree>
    <p:extLst>
      <p:ext uri="{BB962C8B-B14F-4D97-AF65-F5344CB8AC3E}">
        <p14:creationId xmlns:p14="http://schemas.microsoft.com/office/powerpoint/2010/main" val="2424931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43BC-5470-5423-0E59-8630E26B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278296"/>
            <a:ext cx="11019845" cy="626562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cod HTML </a:t>
            </a:r>
            <a:r>
              <a:rPr lang="en-US" dirty="0" err="1"/>
              <a:t>pentru</a:t>
            </a:r>
            <a:r>
              <a:rPr lang="en-US" dirty="0"/>
              <a:t> bara de </a:t>
            </a:r>
            <a:r>
              <a:rPr lang="en-US" dirty="0" err="1"/>
              <a:t>navigare</a:t>
            </a:r>
            <a:r>
              <a:rPr lang="en-US" dirty="0"/>
              <a:t>. Bara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constă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imagine de tip </a:t>
            </a:r>
            <a:r>
              <a:rPr lang="en-US" dirty="0" err="1"/>
              <a:t>siglă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link-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meniuri</a:t>
            </a:r>
            <a:r>
              <a:rPr lang="en-US" dirty="0"/>
              <a:t> drop-down </a:t>
            </a:r>
            <a:r>
              <a:rPr lang="en-US" dirty="0" err="1"/>
              <a:t>pentru</a:t>
            </a:r>
            <a:r>
              <a:rPr lang="en-US" dirty="0"/>
              <a:t> link-urile „</a:t>
            </a:r>
            <a:r>
              <a:rPr lang="en-US" dirty="0" err="1"/>
              <a:t>Biciclete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„</a:t>
            </a:r>
            <a:r>
              <a:rPr lang="en-US" dirty="0" err="1"/>
              <a:t>Rol</a:t>
            </a:r>
            <a:r>
              <a:rPr lang="en-US" dirty="0"/>
              <a:t>”. </a:t>
            </a:r>
            <a:r>
              <a:rPr lang="en-US" dirty="0" err="1"/>
              <a:t>Meniurile</a:t>
            </a:r>
            <a:r>
              <a:rPr lang="en-US" dirty="0"/>
              <a:t> drop-down „</a:t>
            </a:r>
            <a:r>
              <a:rPr lang="en-US" dirty="0" err="1"/>
              <a:t>Biciclete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„</a:t>
            </a:r>
            <a:r>
              <a:rPr lang="en-US" dirty="0" err="1"/>
              <a:t>Rol</a:t>
            </a:r>
            <a:r>
              <a:rPr lang="en-US" dirty="0"/>
              <a:t>” au </a:t>
            </a:r>
            <a:r>
              <a:rPr lang="en-US" dirty="0" err="1"/>
              <a:t>fiecare</a:t>
            </a:r>
            <a:r>
              <a:rPr lang="en-US" dirty="0"/>
              <a:t> link-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biciclete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patine</a:t>
            </a:r>
            <a:r>
              <a:rPr lang="en-US" dirty="0"/>
              <a:t> cu </a:t>
            </a:r>
            <a:r>
              <a:rPr lang="en-US" dirty="0" err="1"/>
              <a:t>rotile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copii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adulți</a:t>
            </a:r>
            <a:r>
              <a:rPr lang="en-US" dirty="0"/>
              <a:t>, precum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pagină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subiect</a:t>
            </a:r>
            <a:r>
              <a:rPr lang="en-US" dirty="0"/>
              <a:t>. </a:t>
            </a:r>
            <a:r>
              <a:rPr lang="en-US" dirty="0" err="1"/>
              <a:t>Celelalte</a:t>
            </a:r>
            <a:r>
              <a:rPr lang="en-US" dirty="0"/>
              <a:t> link-</a:t>
            </a:r>
            <a:r>
              <a:rPr lang="en-US" dirty="0" err="1"/>
              <a:t>uri</a:t>
            </a:r>
            <a:r>
              <a:rPr lang="en-US" dirty="0"/>
              <a:t> din bara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merg</a:t>
            </a:r>
            <a:r>
              <a:rPr lang="en-US" dirty="0"/>
              <a:t> la o </a:t>
            </a:r>
            <a:r>
              <a:rPr lang="en-US" dirty="0" err="1"/>
              <a:t>pagină</a:t>
            </a:r>
            <a:r>
              <a:rPr lang="en-US" dirty="0"/>
              <a:t> „</a:t>
            </a:r>
            <a:r>
              <a:rPr lang="en-US" dirty="0" err="1"/>
              <a:t>Acasă</a:t>
            </a:r>
            <a:r>
              <a:rPr lang="en-US" dirty="0"/>
              <a:t>”, o </a:t>
            </a:r>
            <a:r>
              <a:rPr lang="en-US" dirty="0" err="1"/>
              <a:t>pagină</a:t>
            </a:r>
            <a:r>
              <a:rPr lang="en-US" dirty="0"/>
              <a:t> „</a:t>
            </a:r>
            <a:r>
              <a:rPr lang="en-US" dirty="0" err="1"/>
              <a:t>Informații</a:t>
            </a:r>
            <a:r>
              <a:rPr lang="en-US" dirty="0"/>
              <a:t>”, o </a:t>
            </a:r>
            <a:r>
              <a:rPr lang="en-US" dirty="0" err="1"/>
              <a:t>pagină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trotinete</a:t>
            </a:r>
            <a:r>
              <a:rPr lang="en-US" dirty="0"/>
              <a:t>, o </a:t>
            </a:r>
            <a:r>
              <a:rPr lang="en-US" dirty="0" err="1"/>
              <a:t>pagină</a:t>
            </a:r>
            <a:r>
              <a:rPr lang="en-US" dirty="0"/>
              <a:t> </a:t>
            </a:r>
            <a:r>
              <a:rPr lang="en-US" dirty="0" err="1"/>
              <a:t>dezactivată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pagină</a:t>
            </a:r>
            <a:r>
              <a:rPr lang="en-US" dirty="0"/>
              <a:t> „Contact”.</a:t>
            </a:r>
          </a:p>
          <a:p>
            <a:endParaRPr lang="en-US" dirty="0"/>
          </a:p>
          <a:p>
            <a:pPr algn="just"/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CSS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stila</a:t>
            </a:r>
            <a:r>
              <a:rPr lang="en-US" dirty="0"/>
              <a:t> bara de </a:t>
            </a:r>
            <a:r>
              <a:rPr lang="en-US" dirty="0" err="1"/>
              <a:t>navigare</a:t>
            </a:r>
            <a:r>
              <a:rPr lang="en-US" dirty="0"/>
              <a:t>. </a:t>
            </a:r>
            <a:r>
              <a:rPr lang="en-US" dirty="0" err="1"/>
              <a:t>Clasa</a:t>
            </a:r>
            <a:r>
              <a:rPr lang="en-US" dirty="0"/>
              <a:t> „nav”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stila</a:t>
            </a:r>
            <a:r>
              <a:rPr lang="en-US" dirty="0"/>
              <a:t> o </a:t>
            </a:r>
            <a:r>
              <a:rPr lang="en-US" dirty="0" err="1"/>
              <a:t>listă</a:t>
            </a:r>
            <a:r>
              <a:rPr lang="en-US" dirty="0"/>
              <a:t> de link-</a:t>
            </a:r>
            <a:r>
              <a:rPr lang="en-US" dirty="0" err="1"/>
              <a:t>uri</a:t>
            </a:r>
            <a:r>
              <a:rPr lang="en-US" dirty="0"/>
              <a:t> ca </a:t>
            </a:r>
            <a:r>
              <a:rPr lang="en-US" dirty="0" err="1"/>
              <a:t>meniu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 „nav-tabs” </a:t>
            </a:r>
            <a:r>
              <a:rPr lang="en-US" dirty="0" err="1"/>
              <a:t>și</a:t>
            </a:r>
            <a:r>
              <a:rPr lang="en-US" dirty="0"/>
              <a:t> „justify-content-center”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alinia</a:t>
            </a:r>
            <a:r>
              <a:rPr lang="en-US" dirty="0"/>
              <a:t> </a:t>
            </a:r>
            <a:r>
              <a:rPr lang="en-US" dirty="0" err="1"/>
              <a:t>legăturile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centrul</a:t>
            </a:r>
            <a:r>
              <a:rPr lang="en-US" dirty="0"/>
              <a:t> </a:t>
            </a:r>
            <a:r>
              <a:rPr lang="en-US" dirty="0" err="1"/>
              <a:t>barei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. </a:t>
            </a:r>
            <a:r>
              <a:rPr lang="en-US" dirty="0" err="1"/>
              <a:t>Clasa</a:t>
            </a:r>
            <a:r>
              <a:rPr lang="en-US" dirty="0"/>
              <a:t> „navbar”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stila</a:t>
            </a:r>
            <a:r>
              <a:rPr lang="en-US" dirty="0"/>
              <a:t> bara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sine,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 „navbar-expand-lg” </a:t>
            </a:r>
            <a:r>
              <a:rPr lang="en-US" dirty="0" err="1"/>
              <a:t>și</a:t>
            </a:r>
            <a:r>
              <a:rPr lang="en-US" dirty="0"/>
              <a:t> „navbar-light”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aplica</a:t>
            </a:r>
            <a:r>
              <a:rPr lang="en-US" dirty="0"/>
              <a:t> un </a:t>
            </a:r>
            <a:r>
              <a:rPr lang="en-US" dirty="0" err="1"/>
              <a:t>comportament</a:t>
            </a:r>
            <a:r>
              <a:rPr lang="en-US" dirty="0"/>
              <a:t> </a:t>
            </a:r>
            <a:r>
              <a:rPr lang="en-US" dirty="0" err="1"/>
              <a:t>receptiv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schemă</a:t>
            </a:r>
            <a:r>
              <a:rPr lang="en-US" dirty="0"/>
              <a:t> de </a:t>
            </a:r>
            <a:r>
              <a:rPr lang="en-US" dirty="0" err="1"/>
              <a:t>culori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barei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.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bg</a:t>
            </a:r>
            <a:r>
              <a:rPr lang="en-US" dirty="0"/>
              <a:t>-light”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aplica</a:t>
            </a:r>
            <a:r>
              <a:rPr lang="en-US" dirty="0"/>
              <a:t> o </a:t>
            </a:r>
            <a:r>
              <a:rPr lang="en-US" dirty="0" err="1"/>
              <a:t>culoare</a:t>
            </a:r>
            <a:r>
              <a:rPr lang="en-US" dirty="0"/>
              <a:t> de fundal </a:t>
            </a:r>
            <a:r>
              <a:rPr lang="en-US" dirty="0" err="1"/>
              <a:t>deschisă</a:t>
            </a:r>
            <a:r>
              <a:rPr lang="en-US" dirty="0"/>
              <a:t> </a:t>
            </a:r>
            <a:r>
              <a:rPr lang="en-US" dirty="0" err="1"/>
              <a:t>barei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.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colapse</a:t>
            </a:r>
            <a:r>
              <a:rPr lang="en-US" dirty="0"/>
              <a:t> navbar-collapse”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buton</a:t>
            </a:r>
            <a:r>
              <a:rPr lang="en-US" dirty="0"/>
              <a:t> care </a:t>
            </a:r>
            <a:r>
              <a:rPr lang="en-US" dirty="0" err="1"/>
              <a:t>restrânge</a:t>
            </a:r>
            <a:r>
              <a:rPr lang="en-US" dirty="0"/>
              <a:t> </a:t>
            </a:r>
            <a:r>
              <a:rPr lang="en-US" dirty="0" err="1"/>
              <a:t>linkurile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meniu</a:t>
            </a:r>
            <a:r>
              <a:rPr lang="en-US" dirty="0"/>
              <a:t> drop-down pe </a:t>
            </a:r>
            <a:r>
              <a:rPr lang="en-US" dirty="0" err="1"/>
              <a:t>ecranele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. </a:t>
            </a:r>
            <a:r>
              <a:rPr lang="en-US" dirty="0" err="1"/>
              <a:t>Clasa</a:t>
            </a:r>
            <a:r>
              <a:rPr lang="en-US" dirty="0"/>
              <a:t> „navbar-nav”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stila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link-</a:t>
            </a:r>
            <a:r>
              <a:rPr lang="en-US" dirty="0" err="1"/>
              <a:t>uri</a:t>
            </a:r>
            <a:r>
              <a:rPr lang="en-US" dirty="0"/>
              <a:t> ca </a:t>
            </a:r>
            <a:r>
              <a:rPr lang="en-US" dirty="0" err="1"/>
              <a:t>meniu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 „nav-item” </a:t>
            </a:r>
            <a:r>
              <a:rPr lang="en-US" dirty="0" err="1"/>
              <a:t>și</a:t>
            </a:r>
            <a:r>
              <a:rPr lang="en-US" dirty="0"/>
              <a:t> „nav-link”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stila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din </a:t>
            </a:r>
            <a:r>
              <a:rPr lang="en-US" dirty="0" err="1"/>
              <a:t>listă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respectiv</a:t>
            </a:r>
            <a:r>
              <a:rPr lang="en-US" dirty="0"/>
              <a:t>, link-urile.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activ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evidenția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curentă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 „dropdown” </a:t>
            </a:r>
            <a:r>
              <a:rPr lang="en-US" dirty="0" err="1"/>
              <a:t>și</a:t>
            </a:r>
            <a:r>
              <a:rPr lang="en-US" dirty="0"/>
              <a:t> „dropdown-menu”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meniuri</a:t>
            </a:r>
            <a:r>
              <a:rPr lang="en-US" dirty="0"/>
              <a:t> drop-down.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sr</a:t>
            </a:r>
            <a:r>
              <a:rPr lang="en-US" dirty="0"/>
              <a:t>-only”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ascunde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de </a:t>
            </a:r>
            <a:r>
              <a:rPr lang="en-US" dirty="0" err="1"/>
              <a:t>cititoare</a:t>
            </a:r>
            <a:r>
              <a:rPr lang="en-US" dirty="0"/>
              <a:t> de </a:t>
            </a:r>
            <a:r>
              <a:rPr lang="en-US" dirty="0" err="1"/>
              <a:t>ecran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„disabled”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dezactiva</a:t>
            </a:r>
            <a:r>
              <a:rPr lang="en-US" dirty="0"/>
              <a:t> un link.</a:t>
            </a:r>
          </a:p>
        </p:txBody>
      </p:sp>
    </p:spTree>
    <p:extLst>
      <p:ext uri="{BB962C8B-B14F-4D97-AF65-F5344CB8AC3E}">
        <p14:creationId xmlns:p14="http://schemas.microsoft.com/office/powerpoint/2010/main" val="270203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BC6E-1936-93A6-7808-0C638BDC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III.2. CSS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6F9EAC-8AA1-26BB-CDAB-D1CF17B34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8774"/>
            <a:ext cx="7200900" cy="4324350"/>
          </a:xfrm>
        </p:spPr>
      </p:pic>
    </p:spTree>
    <p:extLst>
      <p:ext uri="{BB962C8B-B14F-4D97-AF65-F5344CB8AC3E}">
        <p14:creationId xmlns:p14="http://schemas.microsoft.com/office/powerpoint/2010/main" val="2528923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43BC-5470-5423-0E59-8630E26B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278296"/>
            <a:ext cx="11019845" cy="626562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dirty="0" err="1"/>
              <a:t>Acest</a:t>
            </a:r>
            <a:r>
              <a:rPr lang="en-US" dirty="0"/>
              <a:t> cod </a:t>
            </a:r>
            <a:r>
              <a:rPr lang="en-US" dirty="0" err="1"/>
              <a:t>reprezinta</a:t>
            </a:r>
            <a:r>
              <a:rPr lang="en-US" dirty="0"/>
              <a:t> un set de </a:t>
            </a:r>
            <a:r>
              <a:rPr lang="en-US" dirty="0" err="1"/>
              <a:t>stiluri</a:t>
            </a:r>
            <a:r>
              <a:rPr lang="en-US" dirty="0"/>
              <a:t> CSS care </a:t>
            </a:r>
            <a:r>
              <a:rPr lang="en-US" dirty="0" err="1"/>
              <a:t>afectează</a:t>
            </a:r>
            <a:r>
              <a:rPr lang="en-US" dirty="0"/>
              <a:t> </a:t>
            </a:r>
            <a:r>
              <a:rPr lang="en-US" dirty="0" err="1"/>
              <a:t>aspectul</a:t>
            </a:r>
            <a:r>
              <a:rPr lang="en-US" dirty="0"/>
              <a:t> </a:t>
            </a:r>
            <a:r>
              <a:rPr lang="en-US" dirty="0" err="1"/>
              <a:t>elementelor</a:t>
            </a:r>
            <a:r>
              <a:rPr lang="en-US" dirty="0"/>
              <a:t> HTML pe o </a:t>
            </a:r>
            <a:r>
              <a:rPr lang="en-US" dirty="0" err="1"/>
              <a:t>pagină</a:t>
            </a:r>
            <a:r>
              <a:rPr lang="en-US" dirty="0"/>
              <a:t> web.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Primele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stiluri</a:t>
            </a:r>
            <a:r>
              <a:rPr lang="en-US" dirty="0"/>
              <a:t> </a:t>
            </a:r>
            <a:r>
              <a:rPr lang="en-US" dirty="0" err="1"/>
              <a:t>elementelor</a:t>
            </a:r>
            <a:r>
              <a:rPr lang="en-US" dirty="0"/>
              <a:t> „h1”, „h2” </a:t>
            </a:r>
            <a:r>
              <a:rPr lang="en-US" dirty="0" err="1"/>
              <a:t>și</a:t>
            </a:r>
            <a:r>
              <a:rPr lang="en-US" dirty="0"/>
              <a:t> „h3”. </a:t>
            </a:r>
            <a:r>
              <a:rPr lang="en-US" dirty="0" err="1"/>
              <a:t>Elementul</a:t>
            </a:r>
            <a:r>
              <a:rPr lang="en-US" dirty="0"/>
              <a:t> „h1”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afișat</a:t>
            </a:r>
            <a:r>
              <a:rPr lang="en-US" dirty="0"/>
              <a:t> cu font Arial </a:t>
            </a:r>
            <a:r>
              <a:rPr lang="en-US" dirty="0" err="1"/>
              <a:t>negru</a:t>
            </a:r>
            <a:r>
              <a:rPr lang="en-US" dirty="0"/>
              <a:t>, </a:t>
            </a:r>
            <a:r>
              <a:rPr lang="en-US" dirty="0" err="1"/>
              <a:t>elementul</a:t>
            </a:r>
            <a:r>
              <a:rPr lang="en-US" dirty="0"/>
              <a:t> „h2”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afișat</a:t>
            </a:r>
            <a:r>
              <a:rPr lang="en-US" dirty="0"/>
              <a:t> cu font violet Times New Roman, cu </a:t>
            </a:r>
            <a:r>
              <a:rPr lang="en-US" dirty="0" err="1"/>
              <a:t>dimensiunea</a:t>
            </a:r>
            <a:r>
              <a:rPr lang="en-US" dirty="0"/>
              <a:t> de 27 de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aliniat</a:t>
            </a:r>
            <a:r>
              <a:rPr lang="en-US" dirty="0"/>
              <a:t> la </a:t>
            </a:r>
            <a:r>
              <a:rPr lang="en-US" dirty="0" err="1"/>
              <a:t>centru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„h3”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afișat</a:t>
            </a:r>
            <a:r>
              <a:rPr lang="en-US" dirty="0"/>
              <a:t> cu </a:t>
            </a:r>
            <a:r>
              <a:rPr lang="en-US" dirty="0" err="1"/>
              <a:t>negru</a:t>
            </a:r>
            <a:r>
              <a:rPr lang="en-US" dirty="0"/>
              <a:t> Font Arial.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Următoarea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stiluri</a:t>
            </a:r>
            <a:r>
              <a:rPr lang="en-US" dirty="0"/>
              <a:t> </a:t>
            </a:r>
            <a:r>
              <a:rPr lang="en-US" dirty="0" err="1"/>
              <a:t>elementului</a:t>
            </a:r>
            <a:r>
              <a:rPr lang="en-US" dirty="0"/>
              <a:t> „</a:t>
            </a:r>
            <a:r>
              <a:rPr lang="en-US" dirty="0" err="1"/>
              <a:t>img</a:t>
            </a:r>
            <a:r>
              <a:rPr lang="en-US" dirty="0"/>
              <a:t>”.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proprietatea</a:t>
            </a:r>
            <a:r>
              <a:rPr lang="en-US" dirty="0"/>
              <a:t> „display” la „block”,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face ca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un element la </a:t>
            </a:r>
            <a:r>
              <a:rPr lang="en-US" dirty="0" err="1"/>
              <a:t>nivel</a:t>
            </a:r>
            <a:r>
              <a:rPr lang="en-US" dirty="0"/>
              <a:t> de bloc </a:t>
            </a:r>
            <a:r>
              <a:rPr lang="en-US" dirty="0" err="1"/>
              <a:t>și</a:t>
            </a:r>
            <a:r>
              <a:rPr lang="en-US" dirty="0"/>
              <a:t> o face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înceapă</a:t>
            </a:r>
            <a:r>
              <a:rPr lang="en-US" dirty="0"/>
              <a:t> pe o </a:t>
            </a:r>
            <a:r>
              <a:rPr lang="en-US" dirty="0" err="1"/>
              <a:t>nouă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proprietățile</a:t>
            </a:r>
            <a:r>
              <a:rPr lang="en-US" dirty="0"/>
              <a:t> „margin-left” </a:t>
            </a:r>
            <a:r>
              <a:rPr lang="en-US" dirty="0" err="1"/>
              <a:t>și</a:t>
            </a:r>
            <a:r>
              <a:rPr lang="en-US" dirty="0"/>
              <a:t> „margin-right” la „auto ", care </a:t>
            </a:r>
            <a:r>
              <a:rPr lang="en-US" dirty="0" err="1"/>
              <a:t>centrează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pe </a:t>
            </a:r>
            <a:r>
              <a:rPr lang="en-US" dirty="0" err="1"/>
              <a:t>orizontală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Următoarea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stiluri</a:t>
            </a:r>
            <a:r>
              <a:rPr lang="en-US" dirty="0"/>
              <a:t> </a:t>
            </a:r>
            <a:r>
              <a:rPr lang="en-US" dirty="0" err="1"/>
              <a:t>elementului</a:t>
            </a:r>
            <a:r>
              <a:rPr lang="en-US" dirty="0"/>
              <a:t> „p”.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culoarea</a:t>
            </a:r>
            <a:r>
              <a:rPr lang="en-US" dirty="0"/>
              <a:t> la </a:t>
            </a:r>
            <a:r>
              <a:rPr lang="en-US" dirty="0" err="1"/>
              <a:t>negru</a:t>
            </a:r>
            <a:r>
              <a:rPr lang="en-US" dirty="0"/>
              <a:t>, </a:t>
            </a:r>
            <a:r>
              <a:rPr lang="en-US" dirty="0" err="1"/>
              <a:t>familia</a:t>
            </a:r>
            <a:r>
              <a:rPr lang="en-US" dirty="0"/>
              <a:t> de </a:t>
            </a:r>
            <a:r>
              <a:rPr lang="en-US" dirty="0" err="1"/>
              <a:t>fonturi</a:t>
            </a:r>
            <a:r>
              <a:rPr lang="en-US" dirty="0"/>
              <a:t> la Cosmic Sans MS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fontului</a:t>
            </a:r>
            <a:r>
              <a:rPr lang="en-US" dirty="0"/>
              <a:t> la 20 de </a:t>
            </a:r>
            <a:r>
              <a:rPr lang="en-US" dirty="0" err="1"/>
              <a:t>pixeli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Elementului</a:t>
            </a:r>
            <a:r>
              <a:rPr lang="en-US" dirty="0"/>
              <a:t> „html”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atribuie</a:t>
            </a:r>
            <a:r>
              <a:rPr lang="en-US" dirty="0"/>
              <a:t> </a:t>
            </a:r>
            <a:r>
              <a:rPr lang="en-US" dirty="0" err="1"/>
              <a:t>proprietatea</a:t>
            </a:r>
            <a:r>
              <a:rPr lang="en-US" dirty="0"/>
              <a:t> „scroll-behavior” cu </a:t>
            </a:r>
            <a:r>
              <a:rPr lang="en-US" dirty="0" err="1"/>
              <a:t>valoarea</a:t>
            </a:r>
            <a:r>
              <a:rPr lang="en-US" dirty="0"/>
              <a:t> „smooth”,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face ca </a:t>
            </a:r>
            <a:r>
              <a:rPr lang="en-US" dirty="0" err="1"/>
              <a:t>comportamentul</a:t>
            </a:r>
            <a:r>
              <a:rPr lang="en-US" dirty="0"/>
              <a:t> de </a:t>
            </a:r>
            <a:r>
              <a:rPr lang="en-US" dirty="0" err="1"/>
              <a:t>defilare</a:t>
            </a:r>
            <a:r>
              <a:rPr lang="en-US" dirty="0"/>
              <a:t> al </a:t>
            </a:r>
            <a:r>
              <a:rPr lang="en-US" dirty="0" err="1"/>
              <a:t>paginii</a:t>
            </a:r>
            <a:r>
              <a:rPr lang="en-US" dirty="0"/>
              <a:t> web </a:t>
            </a:r>
            <a:r>
              <a:rPr lang="en-US" dirty="0" err="1"/>
              <a:t>să</a:t>
            </a:r>
            <a:r>
              <a:rPr lang="en-US" dirty="0"/>
              <a:t> fie fluid.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Elementului</a:t>
            </a:r>
            <a:r>
              <a:rPr lang="en-US" dirty="0"/>
              <a:t> „</a:t>
            </a:r>
            <a:r>
              <a:rPr lang="en-US" dirty="0" err="1"/>
              <a:t>corp</a:t>
            </a:r>
            <a:r>
              <a:rPr lang="en-US" dirty="0"/>
              <a:t>”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dă</a:t>
            </a:r>
            <a:r>
              <a:rPr lang="en-US" dirty="0"/>
              <a:t> o „imagine de fundal” cu o </a:t>
            </a:r>
            <a:r>
              <a:rPr lang="en-US" dirty="0" err="1"/>
              <a:t>adresă</a:t>
            </a:r>
            <a:r>
              <a:rPr lang="en-US" dirty="0"/>
              <a:t> URL </a:t>
            </a:r>
            <a:r>
              <a:rPr lang="en-US" dirty="0" err="1"/>
              <a:t>și</a:t>
            </a:r>
            <a:r>
              <a:rPr lang="en-US" dirty="0"/>
              <a:t> o „</a:t>
            </a:r>
            <a:r>
              <a:rPr lang="en-US" dirty="0" err="1"/>
              <a:t>culoare</a:t>
            </a:r>
            <a:r>
              <a:rPr lang="en-US" dirty="0"/>
              <a:t> de fundal” cu </a:t>
            </a:r>
            <a:r>
              <a:rPr lang="en-US" dirty="0" err="1"/>
              <a:t>valoarea</a:t>
            </a:r>
            <a:r>
              <a:rPr lang="en-US" dirty="0"/>
              <a:t> „#</a:t>
            </a:r>
            <a:r>
              <a:rPr lang="en-US" dirty="0" err="1"/>
              <a:t>cccccc</a:t>
            </a:r>
            <a:r>
              <a:rPr lang="en-US" dirty="0"/>
              <a:t>”.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fundalul</a:t>
            </a:r>
            <a:r>
              <a:rPr lang="en-US" dirty="0"/>
              <a:t> </a:t>
            </a:r>
            <a:r>
              <a:rPr lang="en-US" dirty="0" err="1"/>
              <a:t>paginii</a:t>
            </a:r>
            <a:r>
              <a:rPr lang="en-US" dirty="0"/>
              <a:t> web la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specificată</a:t>
            </a:r>
            <a:r>
              <a:rPr lang="en-US" dirty="0"/>
              <a:t> cu o </a:t>
            </a:r>
            <a:r>
              <a:rPr lang="en-US" dirty="0" err="1"/>
              <a:t>culoare</a:t>
            </a:r>
            <a:r>
              <a:rPr lang="en-US" dirty="0"/>
              <a:t> </a:t>
            </a:r>
            <a:r>
              <a:rPr lang="en-US" dirty="0" err="1"/>
              <a:t>alternativă</a:t>
            </a:r>
            <a:r>
              <a:rPr lang="en-US" dirty="0"/>
              <a:t> de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Elementului</a:t>
            </a:r>
            <a:r>
              <a:rPr lang="en-US" dirty="0"/>
              <a:t> „div”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atribuie</a:t>
            </a:r>
            <a:r>
              <a:rPr lang="en-US" dirty="0"/>
              <a:t> </a:t>
            </a:r>
            <a:r>
              <a:rPr lang="en-US" dirty="0" err="1"/>
              <a:t>proprietatea</a:t>
            </a:r>
            <a:r>
              <a:rPr lang="en-US" dirty="0"/>
              <a:t> „text-align” cu </a:t>
            </a:r>
            <a:r>
              <a:rPr lang="en-US" dirty="0" err="1"/>
              <a:t>valoarea</a:t>
            </a:r>
            <a:r>
              <a:rPr lang="en-US" dirty="0"/>
              <a:t> „justify”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proprietății</a:t>
            </a:r>
            <a:r>
              <a:rPr lang="en-US" dirty="0"/>
              <a:t> „text-justify” cu </a:t>
            </a:r>
            <a:r>
              <a:rPr lang="en-US" dirty="0" err="1"/>
              <a:t>valoarea</a:t>
            </a:r>
            <a:r>
              <a:rPr lang="en-US" dirty="0"/>
              <a:t> „inter-word”, care </a:t>
            </a:r>
            <a:r>
              <a:rPr lang="en-US" dirty="0" err="1"/>
              <a:t>aliniază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din </a:t>
            </a:r>
            <a:r>
              <a:rPr lang="en-US" dirty="0" err="1"/>
              <a:t>interiorul</a:t>
            </a:r>
            <a:r>
              <a:rPr lang="en-US" dirty="0"/>
              <a:t> </a:t>
            </a:r>
            <a:r>
              <a:rPr lang="en-US" dirty="0" err="1"/>
              <a:t>elementului</a:t>
            </a:r>
            <a:r>
              <a:rPr lang="en-US" dirty="0"/>
              <a:t> „div” la </a:t>
            </a:r>
            <a:r>
              <a:rPr lang="en-US" dirty="0" err="1"/>
              <a:t>stânga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marginile</a:t>
            </a:r>
            <a:r>
              <a:rPr lang="en-US" dirty="0"/>
              <a:t> din </a:t>
            </a:r>
            <a:r>
              <a:rPr lang="en-US" dirty="0" err="1"/>
              <a:t>dreapta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adaugă</a:t>
            </a:r>
            <a:r>
              <a:rPr lang="en-US" dirty="0"/>
              <a:t> </a:t>
            </a:r>
            <a:r>
              <a:rPr lang="en-US" dirty="0" err="1"/>
              <a:t>spațiu</a:t>
            </a:r>
            <a:r>
              <a:rPr lang="en-US" dirty="0"/>
              <a:t> </a:t>
            </a:r>
            <a:r>
              <a:rPr lang="en-US" dirty="0" err="1"/>
              <a:t>suplimentar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umple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81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Constructia</a:t>
            </a:r>
            <a:r>
              <a:rPr lang="en-US" dirty="0"/>
              <a:t> </a:t>
            </a:r>
            <a:r>
              <a:rPr lang="en-US" dirty="0" err="1"/>
              <a:t>paginii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8E19-9855-792D-A377-0B370E4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Header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meniu</a:t>
            </a:r>
            <a:r>
              <a:rPr lang="en-US" dirty="0"/>
              <a:t> principal;</a:t>
            </a:r>
          </a:p>
          <a:p>
            <a:pPr marL="514350" indent="-514350">
              <a:buAutoNum type="arabicPeriod"/>
            </a:pPr>
            <a:r>
              <a:rPr lang="en-US" dirty="0" err="1"/>
              <a:t>Continut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/>
              <a:t>Footer;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08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BC6E-1936-93A6-7808-0C638BDC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III.3. JavaScript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AC2FD-C382-4490-CD00-6002275A5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5447"/>
            <a:ext cx="7677150" cy="31337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7C86A-5585-331C-852B-1005C66F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863" y="2682246"/>
            <a:ext cx="1000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43BC-5470-5423-0E59-8630E26B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278296"/>
            <a:ext cx="11019845" cy="626562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/>
              <a:t>Acest</a:t>
            </a:r>
            <a:r>
              <a:rPr lang="en-US" dirty="0"/>
              <a:t> cod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JavaScript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creeaza</a:t>
            </a:r>
            <a:r>
              <a:rPr lang="en-US" dirty="0"/>
              <a:t> un </a:t>
            </a:r>
            <a:r>
              <a:rPr lang="en-US" dirty="0" err="1"/>
              <a:t>buton</a:t>
            </a:r>
            <a:r>
              <a:rPr lang="en-US" dirty="0"/>
              <a:t> „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sus” care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vizibil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derulează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pe </a:t>
            </a:r>
            <a:r>
              <a:rPr lang="en-US" dirty="0" err="1"/>
              <a:t>pagină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întâi</a:t>
            </a:r>
            <a:r>
              <a:rPr lang="en-US" dirty="0"/>
              <a:t> un element cu ID-</a:t>
            </a:r>
            <a:r>
              <a:rPr lang="en-US" dirty="0" err="1"/>
              <a:t>ul</a:t>
            </a:r>
            <a:r>
              <a:rPr lang="en-US" dirty="0"/>
              <a:t> „</a:t>
            </a:r>
            <a:r>
              <a:rPr lang="en-US" dirty="0" err="1"/>
              <a:t>myBtn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stochează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variabilă</a:t>
            </a:r>
            <a:r>
              <a:rPr lang="en-US" dirty="0"/>
              <a:t> </a:t>
            </a:r>
            <a:r>
              <a:rPr lang="en-US" dirty="0" err="1"/>
              <a:t>numită</a:t>
            </a:r>
            <a:r>
              <a:rPr lang="en-US" dirty="0"/>
              <a:t> „</a:t>
            </a:r>
            <a:r>
              <a:rPr lang="en-US" dirty="0" err="1"/>
              <a:t>mybutton</a:t>
            </a:r>
            <a:r>
              <a:rPr lang="en-US" dirty="0"/>
              <a:t>”. ID-</a:t>
            </a:r>
            <a:r>
              <a:rPr lang="en-US" dirty="0" err="1"/>
              <a:t>ul</a:t>
            </a:r>
            <a:r>
              <a:rPr lang="en-US" dirty="0"/>
              <a:t> „</a:t>
            </a:r>
            <a:r>
              <a:rPr lang="en-US" dirty="0" err="1"/>
              <a:t>myBtn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probabil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sus din </a:t>
            </a:r>
            <a:r>
              <a:rPr lang="en-US" dirty="0" err="1"/>
              <a:t>codul</a:t>
            </a:r>
            <a:r>
              <a:rPr lang="en-US" dirty="0"/>
              <a:t> HTML.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un handler de </a:t>
            </a:r>
            <a:r>
              <a:rPr lang="en-US" dirty="0" err="1"/>
              <a:t>evenimente</a:t>
            </a:r>
            <a:r>
              <a:rPr lang="en-US" dirty="0"/>
              <a:t> „</a:t>
            </a:r>
            <a:r>
              <a:rPr lang="en-US" dirty="0" err="1"/>
              <a:t>onscroll</a:t>
            </a:r>
            <a:r>
              <a:rPr lang="en-US" dirty="0"/>
              <a:t>”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obiectul</a:t>
            </a:r>
            <a:r>
              <a:rPr lang="en-US" dirty="0"/>
              <a:t> </a:t>
            </a:r>
            <a:r>
              <a:rPr lang="en-US" dirty="0" err="1"/>
              <a:t>fereastră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înseamnă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scrollFunction</a:t>
            </a:r>
            <a:r>
              <a:rPr lang="en-US" dirty="0"/>
              <a:t>”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apelată</a:t>
            </a:r>
            <a:r>
              <a:rPr lang="en-US" dirty="0"/>
              <a:t> de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derulează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. </a:t>
            </a:r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scrollFunction</a:t>
            </a:r>
            <a:r>
              <a:rPr lang="en-US" dirty="0"/>
              <a:t>”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a </a:t>
            </a:r>
            <a:r>
              <a:rPr lang="en-US" dirty="0" err="1"/>
              <a:t>derulat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20 de </a:t>
            </a:r>
            <a:r>
              <a:rPr lang="en-US" dirty="0" err="1"/>
              <a:t>pixeli</a:t>
            </a:r>
            <a:r>
              <a:rPr lang="en-US" dirty="0"/>
              <a:t> din </a:t>
            </a:r>
            <a:r>
              <a:rPr lang="en-US" dirty="0" err="1"/>
              <a:t>partea</a:t>
            </a:r>
            <a:r>
              <a:rPr lang="en-US" dirty="0"/>
              <a:t> de sus a </a:t>
            </a:r>
            <a:r>
              <a:rPr lang="en-US" dirty="0" err="1"/>
              <a:t>paginii</a:t>
            </a:r>
            <a:r>
              <a:rPr lang="en-US" dirty="0"/>
              <a:t> (fie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corp</a:t>
            </a:r>
            <a:r>
              <a:rPr lang="en-US" dirty="0"/>
              <a:t>, fie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</a:t>
            </a:r>
            <a:r>
              <a:rPr lang="en-US" dirty="0" err="1"/>
              <a:t>documentului</a:t>
            </a:r>
            <a:r>
              <a:rPr lang="en-US" dirty="0"/>
              <a:t>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a </a:t>
            </a:r>
            <a:r>
              <a:rPr lang="en-US" dirty="0" err="1"/>
              <a:t>derulat</a:t>
            </a:r>
            <a:r>
              <a:rPr lang="en-US" dirty="0"/>
              <a:t> </a:t>
            </a:r>
            <a:r>
              <a:rPr lang="en-US" dirty="0" err="1"/>
              <a:t>suficient</a:t>
            </a:r>
            <a:r>
              <a:rPr lang="en-US" dirty="0"/>
              <a:t> de </a:t>
            </a:r>
            <a:r>
              <a:rPr lang="en-US" dirty="0" err="1"/>
              <a:t>departe</a:t>
            </a:r>
            <a:r>
              <a:rPr lang="en-US" dirty="0"/>
              <a:t>, </a:t>
            </a:r>
            <a:r>
              <a:rPr lang="en-US" dirty="0" err="1"/>
              <a:t>proprietatea</a:t>
            </a:r>
            <a:r>
              <a:rPr lang="en-US" dirty="0"/>
              <a:t> „display” a </a:t>
            </a:r>
            <a:r>
              <a:rPr lang="en-US" dirty="0" err="1"/>
              <a:t>elementului</a:t>
            </a:r>
            <a:r>
              <a:rPr lang="en-US" dirty="0"/>
              <a:t> „</a:t>
            </a:r>
            <a:r>
              <a:rPr lang="en-US" dirty="0" err="1"/>
              <a:t>mybutton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setată</a:t>
            </a:r>
            <a:r>
              <a:rPr lang="en-US" dirty="0"/>
              <a:t> la „block”,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face </a:t>
            </a:r>
            <a:r>
              <a:rPr lang="en-US" dirty="0" err="1"/>
              <a:t>butonul</a:t>
            </a:r>
            <a:r>
              <a:rPr lang="en-US" dirty="0"/>
              <a:t> </a:t>
            </a:r>
            <a:r>
              <a:rPr lang="en-US" dirty="0" err="1"/>
              <a:t>vizibil</a:t>
            </a:r>
            <a:r>
              <a:rPr lang="en-US" dirty="0"/>
              <a:t>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nu a </a:t>
            </a:r>
            <a:r>
              <a:rPr lang="en-US" dirty="0" err="1"/>
              <a:t>derulat</a:t>
            </a:r>
            <a:r>
              <a:rPr lang="en-US" dirty="0"/>
              <a:t> </a:t>
            </a:r>
            <a:r>
              <a:rPr lang="en-US" dirty="0" err="1"/>
              <a:t>suficient</a:t>
            </a:r>
            <a:r>
              <a:rPr lang="en-US" dirty="0"/>
              <a:t> de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, </a:t>
            </a:r>
            <a:r>
              <a:rPr lang="en-US" dirty="0" err="1"/>
              <a:t>proprietatea</a:t>
            </a:r>
            <a:r>
              <a:rPr lang="en-US" dirty="0"/>
              <a:t> „display”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setată</a:t>
            </a:r>
            <a:r>
              <a:rPr lang="en-US" dirty="0"/>
              <a:t> la „none”,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face </a:t>
            </a:r>
            <a:r>
              <a:rPr lang="en-US" dirty="0" err="1"/>
              <a:t>butonul</a:t>
            </a:r>
            <a:r>
              <a:rPr lang="en-US" dirty="0"/>
              <a:t> </a:t>
            </a:r>
            <a:r>
              <a:rPr lang="en-US" dirty="0" err="1"/>
              <a:t>invizibil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topFunction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apelată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face </a:t>
            </a:r>
            <a:r>
              <a:rPr lang="en-US" dirty="0" err="1"/>
              <a:t>clic</a:t>
            </a:r>
            <a:r>
              <a:rPr lang="en-US" dirty="0"/>
              <a:t> pe </a:t>
            </a:r>
            <a:r>
              <a:rPr lang="en-US" dirty="0" err="1"/>
              <a:t>butonul</a:t>
            </a:r>
            <a:r>
              <a:rPr lang="en-US" dirty="0"/>
              <a:t> 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sus.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</a:t>
            </a:r>
            <a:r>
              <a:rPr lang="en-US" dirty="0" err="1"/>
              <a:t>setează</a:t>
            </a:r>
            <a:r>
              <a:rPr lang="en-US" dirty="0"/>
              <a:t> </a:t>
            </a:r>
            <a:r>
              <a:rPr lang="en-US" dirty="0" err="1"/>
              <a:t>proprietatea</a:t>
            </a:r>
            <a:r>
              <a:rPr lang="en-US" dirty="0"/>
              <a:t> „</a:t>
            </a:r>
            <a:r>
              <a:rPr lang="en-US" dirty="0" err="1"/>
              <a:t>scrollTop</a:t>
            </a:r>
            <a:r>
              <a:rPr lang="en-US" dirty="0"/>
              <a:t>” a </a:t>
            </a:r>
            <a:r>
              <a:rPr lang="en-US" dirty="0" err="1"/>
              <a:t>corpului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elementului</a:t>
            </a:r>
            <a:r>
              <a:rPr lang="en-US" dirty="0"/>
              <a:t> document la 0, care </a:t>
            </a:r>
            <a:r>
              <a:rPr lang="en-US" dirty="0" err="1"/>
              <a:t>derulează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sus.</a:t>
            </a:r>
          </a:p>
        </p:txBody>
      </p:sp>
    </p:spTree>
    <p:extLst>
      <p:ext uri="{BB962C8B-B14F-4D97-AF65-F5344CB8AC3E}">
        <p14:creationId xmlns:p14="http://schemas.microsoft.com/office/powerpoint/2010/main" val="154569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BC6E-1936-93A6-7808-0C638BDC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III.3. JavaScript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5516D-06BF-30D3-CE5C-391C5D98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868"/>
            <a:ext cx="5354943" cy="5474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C9A0B-568E-A449-BD1D-A4960723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361" y="1690688"/>
            <a:ext cx="2896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43BC-5470-5423-0E59-8630E26B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278296"/>
            <a:ext cx="11019845" cy="626562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/>
              <a:t>Acest</a:t>
            </a:r>
            <a:r>
              <a:rPr lang="en-US" dirty="0"/>
              <a:t> cod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funcție</a:t>
            </a:r>
            <a:r>
              <a:rPr lang="en-US" dirty="0"/>
              <a:t> JavaScript care </a:t>
            </a:r>
            <a:r>
              <a:rPr lang="en-US" dirty="0" err="1"/>
              <a:t>creează</a:t>
            </a:r>
            <a:r>
              <a:rPr lang="en-US" dirty="0"/>
              <a:t> o </a:t>
            </a:r>
            <a:r>
              <a:rPr lang="en-US" dirty="0" err="1"/>
              <a:t>prezentare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de tip slide-show.</a:t>
            </a:r>
          </a:p>
          <a:p>
            <a:pPr algn="just"/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openModal</a:t>
            </a:r>
            <a:r>
              <a:rPr lang="en-US" dirty="0"/>
              <a:t>” </a:t>
            </a:r>
            <a:r>
              <a:rPr lang="en-US" dirty="0" err="1"/>
              <a:t>afișează</a:t>
            </a:r>
            <a:r>
              <a:rPr lang="en-US" dirty="0"/>
              <a:t> un element cu ID „</a:t>
            </a:r>
            <a:r>
              <a:rPr lang="en-US" dirty="0" err="1"/>
              <a:t>myModal</a:t>
            </a:r>
            <a:r>
              <a:rPr lang="en-US" dirty="0"/>
              <a:t>”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setarea</a:t>
            </a:r>
            <a:r>
              <a:rPr lang="en-US" dirty="0"/>
              <a:t> </a:t>
            </a:r>
            <a:r>
              <a:rPr lang="en-US" dirty="0" err="1"/>
              <a:t>proprietății</a:t>
            </a:r>
            <a:r>
              <a:rPr lang="en-US" dirty="0"/>
              <a:t> sale „display” la „</a:t>
            </a:r>
            <a:r>
              <a:rPr lang="en-US" dirty="0" err="1"/>
              <a:t>blocare</a:t>
            </a:r>
            <a:r>
              <a:rPr lang="en-US" dirty="0"/>
              <a:t>”. </a:t>
            </a:r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closeModal</a:t>
            </a:r>
            <a:r>
              <a:rPr lang="en-US" dirty="0"/>
              <a:t>” </a:t>
            </a:r>
            <a:r>
              <a:rPr lang="en-US" dirty="0" err="1"/>
              <a:t>ascunde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„</a:t>
            </a:r>
            <a:r>
              <a:rPr lang="en-US" dirty="0" err="1"/>
              <a:t>myModal</a:t>
            </a:r>
            <a:r>
              <a:rPr lang="en-US" dirty="0"/>
              <a:t>” </a:t>
            </a:r>
            <a:r>
              <a:rPr lang="en-US" dirty="0" err="1"/>
              <a:t>setând</a:t>
            </a:r>
            <a:r>
              <a:rPr lang="en-US" dirty="0"/>
              <a:t> </a:t>
            </a:r>
            <a:r>
              <a:rPr lang="en-US" dirty="0" err="1"/>
              <a:t>proprietatea</a:t>
            </a:r>
            <a:r>
              <a:rPr lang="en-US" dirty="0"/>
              <a:t> „display” la „none”.</a:t>
            </a:r>
          </a:p>
          <a:p>
            <a:pPr algn="just"/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showSlides</a:t>
            </a:r>
            <a:r>
              <a:rPr lang="en-US" dirty="0"/>
              <a:t>” </a:t>
            </a:r>
            <a:r>
              <a:rPr lang="en-US" dirty="0" err="1"/>
              <a:t>afișează</a:t>
            </a:r>
            <a:r>
              <a:rPr lang="en-US" dirty="0"/>
              <a:t> un </a:t>
            </a:r>
            <a:r>
              <a:rPr lang="en-US" dirty="0" err="1"/>
              <a:t>diapozitiv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prezentare</a:t>
            </a:r>
            <a:r>
              <a:rPr lang="en-US" dirty="0"/>
              <a:t> </a:t>
            </a:r>
            <a:r>
              <a:rPr lang="en-US" dirty="0" err="1"/>
              <a:t>făcându</a:t>
            </a:r>
            <a:r>
              <a:rPr lang="en-US" dirty="0"/>
              <a:t>-l </a:t>
            </a:r>
            <a:r>
              <a:rPr lang="en-US" dirty="0" err="1"/>
              <a:t>vizibil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ascunzând</a:t>
            </a:r>
            <a:r>
              <a:rPr lang="en-US" dirty="0"/>
              <a:t>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diapozitive</a:t>
            </a:r>
            <a:r>
              <a:rPr lang="en-US" dirty="0"/>
              <a:t>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evidențiază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corespunzător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diapozitivul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afișează</a:t>
            </a:r>
            <a:r>
              <a:rPr lang="en-US" dirty="0"/>
              <a:t> legenda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diapozitivul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plusSlides</a:t>
            </a:r>
            <a:r>
              <a:rPr lang="en-US" dirty="0"/>
              <a:t>” </a:t>
            </a:r>
            <a:r>
              <a:rPr lang="en-US" dirty="0" err="1"/>
              <a:t>avansează</a:t>
            </a:r>
            <a:r>
              <a:rPr lang="en-US" dirty="0"/>
              <a:t> </a:t>
            </a:r>
            <a:r>
              <a:rPr lang="en-US" dirty="0" err="1"/>
              <a:t>prezentarea</a:t>
            </a:r>
            <a:r>
              <a:rPr lang="en-US" dirty="0"/>
              <a:t> la </a:t>
            </a:r>
            <a:r>
              <a:rPr lang="en-US" dirty="0" err="1"/>
              <a:t>diapozitivul</a:t>
            </a:r>
            <a:r>
              <a:rPr lang="en-US" dirty="0"/>
              <a:t> </a:t>
            </a:r>
            <a:r>
              <a:rPr lang="en-US" dirty="0" err="1"/>
              <a:t>următor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anterior cu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număr</a:t>
            </a:r>
            <a:r>
              <a:rPr lang="en-US" dirty="0"/>
              <a:t> de </a:t>
            </a:r>
            <a:r>
              <a:rPr lang="en-US" dirty="0" err="1"/>
              <a:t>diapozitive</a:t>
            </a:r>
            <a:r>
              <a:rPr lang="en-US" dirty="0"/>
              <a:t>. </a:t>
            </a:r>
            <a:r>
              <a:rPr lang="en-US" dirty="0" err="1"/>
              <a:t>Funcția</a:t>
            </a:r>
            <a:r>
              <a:rPr lang="en-US" dirty="0"/>
              <a:t> „</a:t>
            </a:r>
            <a:r>
              <a:rPr lang="en-US" dirty="0" err="1"/>
              <a:t>currentSlide</a:t>
            </a:r>
            <a:r>
              <a:rPr lang="en-US" dirty="0"/>
              <a:t>” </a:t>
            </a:r>
            <a:r>
              <a:rPr lang="en-US" dirty="0" err="1"/>
              <a:t>afișează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diapozitiv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prezentare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Variabila</a:t>
            </a:r>
            <a:r>
              <a:rPr lang="en-US" dirty="0"/>
              <a:t> „</a:t>
            </a:r>
            <a:r>
              <a:rPr lang="en-US" dirty="0" err="1"/>
              <a:t>slideIndex</a:t>
            </a:r>
            <a:r>
              <a:rPr lang="en-US" dirty="0"/>
              <a:t>” </a:t>
            </a:r>
            <a:r>
              <a:rPr lang="en-US" dirty="0" err="1"/>
              <a:t>ține</a:t>
            </a:r>
            <a:r>
              <a:rPr lang="en-US" dirty="0"/>
              <a:t> </a:t>
            </a:r>
            <a:r>
              <a:rPr lang="en-US" dirty="0" err="1"/>
              <a:t>evidența</a:t>
            </a:r>
            <a:r>
              <a:rPr lang="en-US" dirty="0"/>
              <a:t> slide-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 Este </a:t>
            </a:r>
            <a:r>
              <a:rPr lang="en-US" dirty="0" err="1"/>
              <a:t>inițializat</a:t>
            </a:r>
            <a:r>
              <a:rPr lang="en-US" dirty="0"/>
              <a:t> la 1,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diapozitiv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afișat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se </a:t>
            </a:r>
            <a:r>
              <a:rPr lang="en-US" dirty="0" err="1"/>
              <a:t>încarcă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Numele</a:t>
            </a:r>
            <a:r>
              <a:rPr lang="en-US" dirty="0"/>
              <a:t> de </a:t>
            </a:r>
            <a:r>
              <a:rPr lang="en-US" dirty="0" err="1"/>
              <a:t>clasă</a:t>
            </a:r>
            <a:r>
              <a:rPr lang="en-US" dirty="0"/>
              <a:t> „</a:t>
            </a:r>
            <a:r>
              <a:rPr lang="en-US" dirty="0" err="1"/>
              <a:t>mySlides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„demo”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de </a:t>
            </a:r>
            <a:r>
              <a:rPr lang="en-US" dirty="0" err="1"/>
              <a:t>diapozitiv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respectiv</a:t>
            </a:r>
            <a:r>
              <a:rPr lang="en-US" dirty="0"/>
              <a:t>, </a:t>
            </a:r>
            <a:r>
              <a:rPr lang="en-US" dirty="0" err="1"/>
              <a:t>punctele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. ID-</a:t>
            </a:r>
            <a:r>
              <a:rPr lang="en-US" dirty="0" err="1"/>
              <a:t>ul</a:t>
            </a:r>
            <a:r>
              <a:rPr lang="en-US" dirty="0"/>
              <a:t> „</a:t>
            </a:r>
            <a:r>
              <a:rPr lang="en-US" dirty="0" err="1"/>
              <a:t>legendă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care </a:t>
            </a:r>
            <a:r>
              <a:rPr lang="en-US" dirty="0" err="1"/>
              <a:t>afișează</a:t>
            </a:r>
            <a:r>
              <a:rPr lang="en-US" dirty="0"/>
              <a:t> legenda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diapozitivul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de </a:t>
            </a:r>
            <a:r>
              <a:rPr lang="en-US" dirty="0" err="1"/>
              <a:t>diapozitiv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ascunde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elimină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activă</a:t>
            </a:r>
            <a:r>
              <a:rPr lang="en-US" dirty="0"/>
              <a:t>” din </a:t>
            </a:r>
            <a:r>
              <a:rPr lang="en-US" dirty="0" err="1"/>
              <a:t>ele</a:t>
            </a:r>
            <a:r>
              <a:rPr lang="en-US" dirty="0"/>
              <a:t>. </a:t>
            </a:r>
            <a:r>
              <a:rPr lang="en-US" dirty="0" err="1"/>
              <a:t>Apoi</a:t>
            </a:r>
            <a:r>
              <a:rPr lang="en-US" dirty="0"/>
              <a:t> face </a:t>
            </a:r>
            <a:r>
              <a:rPr lang="en-US" dirty="0" err="1"/>
              <a:t>vizibil</a:t>
            </a:r>
            <a:r>
              <a:rPr lang="en-US" dirty="0"/>
              <a:t> slide-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adaugă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„</a:t>
            </a:r>
            <a:r>
              <a:rPr lang="en-US" dirty="0" err="1"/>
              <a:t>activă</a:t>
            </a:r>
            <a:r>
              <a:rPr lang="en-US" dirty="0"/>
              <a:t>” la </a:t>
            </a:r>
            <a:r>
              <a:rPr lang="en-US" dirty="0" err="1"/>
              <a:t>punctul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corespunzător</a:t>
            </a:r>
            <a:r>
              <a:rPr lang="en-US" dirty="0"/>
              <a:t>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actualizează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</a:t>
            </a:r>
            <a:r>
              <a:rPr lang="en-US" dirty="0" err="1"/>
              <a:t>legendei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diapozitivul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540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Resurse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8E19-9855-792D-A377-0B370E4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URL GitHub </a:t>
            </a:r>
            <a:r>
              <a:rPr lang="en-US" dirty="0" err="1"/>
              <a:t>proiect</a:t>
            </a:r>
            <a:r>
              <a:rPr lang="en-US" dirty="0"/>
              <a:t>: https://github.com/aidadumitru/Just4Bike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8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D5AE-7F69-FD55-8E3F-1038BEF1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I.1. Header(</a:t>
            </a:r>
            <a:r>
              <a:rPr lang="en-US" dirty="0" err="1"/>
              <a:t>antet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meniu</a:t>
            </a:r>
            <a:r>
              <a:rPr lang="en-US" dirty="0"/>
              <a:t> principal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9AF0F7-9F5C-9373-3C2E-3770DE71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" y="4667416"/>
            <a:ext cx="12080682" cy="208324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Logo website – </a:t>
            </a:r>
            <a:r>
              <a:rPr lang="en-US" dirty="0" err="1"/>
              <a:t>png</a:t>
            </a:r>
            <a:r>
              <a:rPr lang="en-US" dirty="0"/>
              <a:t> format;				* </a:t>
            </a:r>
            <a:r>
              <a:rPr lang="en-US" dirty="0" err="1"/>
              <a:t>Submeniu</a:t>
            </a:r>
            <a:r>
              <a:rPr lang="en-US" dirty="0"/>
              <a:t> tip drop-down;</a:t>
            </a:r>
          </a:p>
          <a:p>
            <a:pPr marL="514350" indent="-514350">
              <a:buAutoNum type="arabicPeriod"/>
            </a:pPr>
            <a:r>
              <a:rPr lang="en-US" dirty="0"/>
              <a:t>Iconic photo – jpg format;				** </a:t>
            </a:r>
            <a:r>
              <a:rPr lang="en-US" dirty="0" err="1"/>
              <a:t>Submeniu</a:t>
            </a:r>
            <a:r>
              <a:rPr lang="en-US" dirty="0"/>
              <a:t> </a:t>
            </a:r>
            <a:r>
              <a:rPr lang="en-US" dirty="0" err="1"/>
              <a:t>inidisponibil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Mini-logo – </a:t>
            </a:r>
            <a:r>
              <a:rPr lang="en-US" dirty="0" err="1"/>
              <a:t>ico</a:t>
            </a:r>
            <a:r>
              <a:rPr lang="en-US" dirty="0"/>
              <a:t> format;</a:t>
            </a:r>
          </a:p>
          <a:p>
            <a:pPr marL="514350" indent="-514350">
              <a:buAutoNum type="arabicPeriod"/>
            </a:pPr>
            <a:r>
              <a:rPr lang="en-US" dirty="0" err="1"/>
              <a:t>Meniu</a:t>
            </a:r>
            <a:r>
              <a:rPr lang="en-US" dirty="0"/>
              <a:t> tip </a:t>
            </a:r>
            <a:r>
              <a:rPr lang="en-US" dirty="0" err="1"/>
              <a:t>tabel</a:t>
            </a:r>
            <a:r>
              <a:rPr lang="en-US" dirty="0"/>
              <a:t> cu </a:t>
            </a:r>
            <a:r>
              <a:rPr lang="en-US" dirty="0" err="1"/>
              <a:t>marcaj</a:t>
            </a:r>
            <a:r>
              <a:rPr lang="en-US" dirty="0"/>
              <a:t> de </a:t>
            </a:r>
            <a:r>
              <a:rPr lang="en-US" dirty="0" err="1"/>
              <a:t>prezenta</a:t>
            </a:r>
            <a:r>
              <a:rPr lang="en-US" dirty="0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2F344-1F97-261B-E601-7C16991D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542"/>
            <a:ext cx="12192000" cy="31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63FB-A4E6-1331-657C-AA0AAFD7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I.1. Header(antet) si meniu principal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25AF-72DC-CB81-C3A5-0F451747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305" y="4142630"/>
            <a:ext cx="8070575" cy="243985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Submeniu</a:t>
            </a:r>
            <a:r>
              <a:rPr lang="en-US" dirty="0"/>
              <a:t> drop-down cu </a:t>
            </a:r>
            <a:r>
              <a:rPr lang="en-US" dirty="0" err="1"/>
              <a:t>divizor</a:t>
            </a:r>
            <a:r>
              <a:rPr lang="en-US" dirty="0"/>
              <a:t> de </a:t>
            </a:r>
            <a:r>
              <a:rPr lang="en-US" dirty="0" err="1"/>
              <a:t>categorii</a:t>
            </a:r>
            <a:r>
              <a:rPr lang="en-US" dirty="0"/>
              <a:t>: </a:t>
            </a:r>
          </a:p>
          <a:p>
            <a:pPr>
              <a:buFontTx/>
              <a:buChar char="-"/>
            </a:pPr>
            <a:r>
              <a:rPr lang="en-US" dirty="0" err="1"/>
              <a:t>Categoire</a:t>
            </a:r>
            <a:r>
              <a:rPr lang="en-US" dirty="0"/>
              <a:t> de </a:t>
            </a:r>
            <a:r>
              <a:rPr lang="en-US" dirty="0" err="1"/>
              <a:t>varsta</a:t>
            </a:r>
            <a:r>
              <a:rPr lang="en-US" dirty="0"/>
              <a:t>;</a:t>
            </a:r>
          </a:p>
          <a:p>
            <a:pPr>
              <a:buFontTx/>
              <a:buChar char="-"/>
            </a:pP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generale</a:t>
            </a:r>
            <a:r>
              <a:rPr lang="en-US" dirty="0"/>
              <a:t>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6C25D-A25A-9BAA-7D33-13580132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02" y="1690688"/>
            <a:ext cx="7772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1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512B-52C8-BC35-149C-2EE76712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I.2. Continut pagina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EBF41-F35B-532F-D06D-1B6639BB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7522" y="1690688"/>
            <a:ext cx="6240032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D1566C-8FB3-254A-35EC-FAE49EE7252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2755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Aliniament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pe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coloane</a:t>
            </a:r>
            <a:r>
              <a:rPr lang="en-US" dirty="0"/>
              <a:t>, text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fotografii</a:t>
            </a:r>
            <a:r>
              <a:rPr lang="en-US" dirty="0"/>
              <a:t> </a:t>
            </a:r>
            <a:r>
              <a:rPr lang="en-US" dirty="0" err="1"/>
              <a:t>individuale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34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D1AD-FC3A-CE38-037B-D62EE789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I.3. </a:t>
            </a:r>
            <a:r>
              <a:rPr lang="en-US" dirty="0"/>
              <a:t>Footer(</a:t>
            </a:r>
            <a:r>
              <a:rPr lang="en-US" dirty="0" err="1"/>
              <a:t>subsol</a:t>
            </a:r>
            <a:r>
              <a:rPr lang="en-US" dirty="0"/>
              <a:t>)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D9C564D-2354-4D75-7DC6-6B972D6C82DB}"/>
              </a:ext>
            </a:extLst>
          </p:cNvPr>
          <p:cNvSpPr txBox="1">
            <a:spLocks/>
          </p:cNvSpPr>
          <p:nvPr/>
        </p:nvSpPr>
        <p:spPr>
          <a:xfrm>
            <a:off x="419100" y="4309607"/>
            <a:ext cx="11353800" cy="178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Bara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numerotata</a:t>
            </a:r>
            <a:r>
              <a:rPr lang="en-US" dirty="0"/>
              <a:t>;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Data </a:t>
            </a:r>
            <a:r>
              <a:rPr lang="en-US" dirty="0" err="1"/>
              <a:t>actuala</a:t>
            </a:r>
            <a:r>
              <a:rPr lang="en-US" dirty="0"/>
              <a:t> a </a:t>
            </a:r>
            <a:r>
              <a:rPr lang="en-US" dirty="0" err="1"/>
              <a:t>sistemului</a:t>
            </a:r>
            <a:r>
              <a:rPr lang="en-US" dirty="0"/>
              <a:t>;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err="1"/>
              <a:t>Semnatura</a:t>
            </a:r>
            <a:r>
              <a:rPr lang="en-US" dirty="0"/>
              <a:t> </a:t>
            </a:r>
            <a:r>
              <a:rPr lang="en-US" dirty="0" err="1"/>
              <a:t>digitala</a:t>
            </a:r>
            <a:r>
              <a:rPr lang="en-US" dirty="0"/>
              <a:t> de copyright;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189DE33-BEBC-C78B-AB2D-7D004AA0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721727"/>
            <a:ext cx="8839200" cy="971550"/>
          </a:xfrm>
        </p:spPr>
      </p:pic>
    </p:spTree>
    <p:extLst>
      <p:ext uri="{BB962C8B-B14F-4D97-AF65-F5344CB8AC3E}">
        <p14:creationId xmlns:p14="http://schemas.microsoft.com/office/powerpoint/2010/main" val="400381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Continut</a:t>
            </a:r>
            <a:r>
              <a:rPr lang="en-US" dirty="0"/>
              <a:t> </a:t>
            </a:r>
            <a:r>
              <a:rPr lang="en-US" dirty="0" err="1"/>
              <a:t>pagini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8E19-9855-792D-A377-0B370E42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Acasa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 err="1"/>
              <a:t>Informatii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 err="1"/>
              <a:t>Biciclete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/>
              <a:t>Role;</a:t>
            </a:r>
          </a:p>
          <a:p>
            <a:pPr marL="514350" indent="-514350">
              <a:buAutoNum type="arabicPeriod"/>
            </a:pPr>
            <a:r>
              <a:rPr lang="en-US" dirty="0" err="1"/>
              <a:t>Trotinete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 err="1"/>
              <a:t>Magazin</a:t>
            </a:r>
            <a:r>
              <a:rPr lang="en-US" dirty="0"/>
              <a:t>;</a:t>
            </a:r>
          </a:p>
          <a:p>
            <a:pPr marL="514350" indent="-514350">
              <a:buAutoNum type="arabicPeriod"/>
            </a:pPr>
            <a:r>
              <a:rPr lang="en-US" dirty="0"/>
              <a:t>Contact;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9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42A5-AFC6-D6B8-C546-6087A14E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II.1. </a:t>
            </a:r>
            <a:r>
              <a:rPr lang="en-US" dirty="0" err="1"/>
              <a:t>Acasa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C3D40-57B2-584F-8FDA-01966703C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686" y="1825625"/>
            <a:ext cx="6254628" cy="4351338"/>
          </a:xfrm>
        </p:spPr>
      </p:pic>
    </p:spTree>
    <p:extLst>
      <p:ext uri="{BB962C8B-B14F-4D97-AF65-F5344CB8AC3E}">
        <p14:creationId xmlns:p14="http://schemas.microsoft.com/office/powerpoint/2010/main" val="234645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1512</Words>
  <Application>Microsoft Office PowerPoint</Application>
  <PresentationFormat>Widescreen</PresentationFormat>
  <Paragraphs>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Cuprins</vt:lpstr>
      <vt:lpstr>I. Constructia paginii </vt:lpstr>
      <vt:lpstr>I.1. Header(antet) si meniu principal</vt:lpstr>
      <vt:lpstr>I.1. Header(antet) si meniu principal</vt:lpstr>
      <vt:lpstr>I.2. Continut pagina </vt:lpstr>
      <vt:lpstr>I.3. Footer(subsol)</vt:lpstr>
      <vt:lpstr>II. Continut pagini</vt:lpstr>
      <vt:lpstr>II.1. Acasa</vt:lpstr>
      <vt:lpstr>II.2. Informatii 1/2</vt:lpstr>
      <vt:lpstr>II.2. Informatii 2/2</vt:lpstr>
      <vt:lpstr>II.3. Biciclete. Copii 1/3</vt:lpstr>
      <vt:lpstr>II.3. Biciclete. Copii 2/3</vt:lpstr>
      <vt:lpstr>II.3. Biciclete. Copii 3/3</vt:lpstr>
      <vt:lpstr>II.3. Biciclete. Adulti</vt:lpstr>
      <vt:lpstr>II.3. Biciclete. Despre</vt:lpstr>
      <vt:lpstr>II.3. Biciclete. Despre - Slideshow</vt:lpstr>
      <vt:lpstr>II.4. Role. Copii 1/2</vt:lpstr>
      <vt:lpstr>II.4. Role. Copii 2/2</vt:lpstr>
      <vt:lpstr>II.4. Role. Adulti</vt:lpstr>
      <vt:lpstr>II.5. Trotinete</vt:lpstr>
      <vt:lpstr>II.6. Magazin</vt:lpstr>
      <vt:lpstr>II.7. Contact 1/2</vt:lpstr>
      <vt:lpstr>II.7. Contact 2/2</vt:lpstr>
      <vt:lpstr>III. Tehnologii utilizate</vt:lpstr>
      <vt:lpstr>III.1. HTML</vt:lpstr>
      <vt:lpstr>PowerPoint Presentation</vt:lpstr>
      <vt:lpstr>III.2. CSS</vt:lpstr>
      <vt:lpstr>PowerPoint Presentation</vt:lpstr>
      <vt:lpstr>III.3. JavaScript</vt:lpstr>
      <vt:lpstr>PowerPoint Presentation</vt:lpstr>
      <vt:lpstr>III.3. JavaScript</vt:lpstr>
      <vt:lpstr>PowerPoint Presentation</vt:lpstr>
      <vt:lpstr>IV. Resurse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Just4 AppL3</dc:creator>
  <cp:lastModifiedBy>Just4 AppL3</cp:lastModifiedBy>
  <cp:revision>2</cp:revision>
  <dcterms:created xsi:type="dcterms:W3CDTF">2023-01-07T22:49:59Z</dcterms:created>
  <dcterms:modified xsi:type="dcterms:W3CDTF">2023-01-07T23:23:46Z</dcterms:modified>
</cp:coreProperties>
</file>